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72" r:id="rId14"/>
    <p:sldId id="268" r:id="rId15"/>
    <p:sldId id="269" r:id="rId16"/>
    <p:sldId id="270" r:id="rId17"/>
    <p:sldId id="271" r:id="rId18"/>
    <p:sldId id="275" r:id="rId19"/>
    <p:sldId id="273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7B51-ED3C-467B-AAC0-06E4EFFA549A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A7C6B-A046-4836-BED2-F284D36F2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48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7B51-ED3C-467B-AAC0-06E4EFFA549A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A7C6B-A046-4836-BED2-F284D36F2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298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7B51-ED3C-467B-AAC0-06E4EFFA549A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A7C6B-A046-4836-BED2-F284D36F2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711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7B51-ED3C-467B-AAC0-06E4EFFA549A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A7C6B-A046-4836-BED2-F284D36F2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719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7B51-ED3C-467B-AAC0-06E4EFFA549A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A7C6B-A046-4836-BED2-F284D36F2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135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7B51-ED3C-467B-AAC0-06E4EFFA549A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A7C6B-A046-4836-BED2-F284D36F2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96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7B51-ED3C-467B-AAC0-06E4EFFA549A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A7C6B-A046-4836-BED2-F284D36F2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322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7B51-ED3C-467B-AAC0-06E4EFFA549A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A7C6B-A046-4836-BED2-F284D36F2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399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7B51-ED3C-467B-AAC0-06E4EFFA549A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A7C6B-A046-4836-BED2-F284D36F2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88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7B51-ED3C-467B-AAC0-06E4EFFA549A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C1A7C6B-A046-4836-BED2-F284D36F2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580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7B51-ED3C-467B-AAC0-06E4EFFA549A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A7C6B-A046-4836-BED2-F284D36F2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69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7B51-ED3C-467B-AAC0-06E4EFFA549A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A7C6B-A046-4836-BED2-F284D36F2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998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7B51-ED3C-467B-AAC0-06E4EFFA549A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A7C6B-A046-4836-BED2-F284D36F2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5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7B51-ED3C-467B-AAC0-06E4EFFA549A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A7C6B-A046-4836-BED2-F284D36F2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95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7B51-ED3C-467B-AAC0-06E4EFFA549A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A7C6B-A046-4836-BED2-F284D36F2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823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7B51-ED3C-467B-AAC0-06E4EFFA549A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A7C6B-A046-4836-BED2-F284D36F2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26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7B51-ED3C-467B-AAC0-06E4EFFA549A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A7C6B-A046-4836-BED2-F284D36F2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26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41C7B51-ED3C-467B-AAC0-06E4EFFA549A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C1A7C6B-A046-4836-BED2-F284D36F2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57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23790" y="1345806"/>
            <a:ext cx="9506058" cy="2616199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семинар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«Библиотека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новой реальности: возможности, успешные практики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05848" y="4508939"/>
            <a:ext cx="2585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17.03.2023г.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0952" y="147145"/>
            <a:ext cx="88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Межпоселенческая центральная районная библиотека им.И.Г.Зиненко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МАУ «Исаклинский МЦК»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856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1759" y="271866"/>
            <a:ext cx="10018713" cy="596462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Подборка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проекту «Сила в правде»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2793" y="2446281"/>
            <a:ext cx="10018713" cy="3124201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Горячий снег», «Берег», Юрий Бондарев.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списках не значился», «А зори здесь тихие», Борис Васильев.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«Блокадная книга», Алесь Адамович и Даниил Гранин.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«Судьба человека», Михаил Шолохов.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«Семнадцать мгновений весны», Юлиан Семенов.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«Василий Теркин», Александр Твардовский.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«Живые и мертвые», Константин Симонов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«Молодая гвардия», Александр Фадеев.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«Оборона Сталинграда»,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Василий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Гроссман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«Ленинградцы»,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Николай Тихонов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«Улица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сына»,  Лев Кассиль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«Иван», Владимир Богомолов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«Васек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Трубачев и его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товарищи», Валентина Осеева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«Рассказы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невозможном», Лев Успенский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«Морская душа», Леонид Соболев и т.д.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3490" y="777766"/>
            <a:ext cx="3909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литература: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310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3" t="34176" r="26379" b="30881"/>
          <a:stretch/>
        </p:blipFill>
        <p:spPr>
          <a:xfrm>
            <a:off x="1881352" y="1744717"/>
            <a:ext cx="8765628" cy="3640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1352" y="830317"/>
            <a:ext cx="2526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Бесплатно:</a:t>
            </a:r>
            <a:endParaRPr lang="ru-RU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901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09" y="202324"/>
            <a:ext cx="10018713" cy="754117"/>
          </a:xfrm>
        </p:spPr>
        <p:txBody>
          <a:bodyPr>
            <a:normAutofit/>
          </a:bodyPr>
          <a:lstStyle/>
          <a:p>
            <a:pPr algn="l"/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Платно:</a:t>
            </a:r>
            <a:endParaRPr lang="ru-RU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3" t="20230" r="26983" b="7740"/>
          <a:stretch/>
        </p:blipFill>
        <p:spPr>
          <a:xfrm>
            <a:off x="3531475" y="493985"/>
            <a:ext cx="6442841" cy="567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56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2" t="21149" r="25776" b="13257"/>
          <a:stretch/>
        </p:blipFill>
        <p:spPr>
          <a:xfrm>
            <a:off x="956442" y="138083"/>
            <a:ext cx="5282542" cy="40301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6" t="28352" r="25518" b="9732"/>
          <a:stretch/>
        </p:blipFill>
        <p:spPr>
          <a:xfrm>
            <a:off x="6432528" y="474415"/>
            <a:ext cx="5545101" cy="4000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7" t="49961" r="25862" b="34253"/>
          <a:stretch/>
        </p:blipFill>
        <p:spPr>
          <a:xfrm>
            <a:off x="956442" y="4632643"/>
            <a:ext cx="6810703" cy="12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0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09" y="105103"/>
            <a:ext cx="10018713" cy="10484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 и выставка «Сила в правде»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МЦРБ им.И.Г.Зиненко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5669"/>
          <a:stretch/>
        </p:blipFill>
        <p:spPr>
          <a:xfrm>
            <a:off x="3408878" y="1450428"/>
            <a:ext cx="6674070" cy="472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58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956" y="282671"/>
            <a:ext cx="7998645" cy="55295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1142" y="5707118"/>
            <a:ext cx="904940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Самарская муниципальная информационно-библиотечная система,   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модельная библиотека-филиал № 8 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656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41" y="710829"/>
            <a:ext cx="7553599" cy="4511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40167" y="5433849"/>
            <a:ext cx="525517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библиотека им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В.Н. Татищева,</a:t>
            </a:r>
          </a:p>
          <a:p>
            <a:pPr lvl="0">
              <a:lnSpc>
                <a:spcPct val="90000"/>
              </a:lnSpc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«Библиотеки Тольятти» </a:t>
            </a:r>
          </a:p>
        </p:txBody>
      </p:sp>
    </p:spTree>
    <p:extLst>
      <p:ext uri="{BB962C8B-B14F-4D97-AF65-F5344CB8AC3E}">
        <p14:creationId xmlns:p14="http://schemas.microsoft.com/office/powerpoint/2010/main" val="671474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215" y="437340"/>
            <a:ext cx="9559357" cy="4743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3710" y="5454869"/>
            <a:ext cx="8450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Самарская областная универсальная научная библиотека</a:t>
            </a:r>
            <a:b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126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6352" y="1479330"/>
            <a:ext cx="10018713" cy="312420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Экспонирование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выставок и проведение мероприятий необходимо дополнять демонстрацией мультимедийной презентации «Обыкновенный нацизм» с материалами по истории нацизма и неонацизма как социально-исторического явления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предоставляется ГБУК «СОУНБ»)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140" y="-133329"/>
            <a:ext cx="586486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96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755228"/>
            <a:ext cx="10381869" cy="2175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Мини-экспозиции (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материалы, фотографии участников СВО - жителей муниципального образования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направленные на сохранение памяти о событиях и жителях,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нявших участие в спецоперации и  погибших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СВО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466" y="-91287"/>
            <a:ext cx="586486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67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64"/>
          <a:stretch/>
        </p:blipFill>
        <p:spPr>
          <a:xfrm>
            <a:off x="1793258" y="809296"/>
            <a:ext cx="9698557" cy="511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62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/>
        </p:nvSpPr>
        <p:spPr>
          <a:xfrm>
            <a:off x="1513490" y="1350515"/>
            <a:ext cx="10131972" cy="2853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ематические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героическим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страницам истории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страны,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тружениками тыла, «детьми» Великой Отечественной войны, участниками и ветеранами локальных войн, земляками-героями, историками, очевидцами и участниками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СВО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140" y="0"/>
            <a:ext cx="5864860" cy="13229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6966" y="4635062"/>
            <a:ext cx="9186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необходимо проводить единые исторические дни, посвященные эпохальным событиям и людям в истории России, часы правды, памяти и мужества,     акции «Георгиевская лента», «Бессмертный полк», «Свеча памяти»,                      поэтические чтения на военную тематику, патриотические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видеолектории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72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6559" y="2130367"/>
            <a:ext cx="10018713" cy="3776447"/>
          </a:xfrm>
        </p:spPr>
        <p:txBody>
          <a:bodyPr>
            <a:normAutofit lnSpcReduction="10000"/>
          </a:bodyPr>
          <a:lstStyle/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</a:pPr>
            <a:r>
              <a:rPr lang="ru-RU" sz="2600" b="1" dirty="0">
                <a:solidFill>
                  <a:prstClr val="black"/>
                </a:solidFill>
                <a:latin typeface="Calibri" panose="020F0502020204030204"/>
              </a:rPr>
              <a:t>Цель проекта:</a:t>
            </a:r>
            <a:r>
              <a:rPr lang="ru-RU" sz="2600" dirty="0">
                <a:solidFill>
                  <a:prstClr val="black"/>
                </a:solidFill>
                <a:latin typeface="Calibri" panose="020F0502020204030204"/>
              </a:rPr>
              <a:t> информирование жителей Самарской области об истоках нацизма, причинах и целях спецоперации.</a:t>
            </a: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</a:pPr>
            <a:r>
              <a:rPr lang="ru-RU" sz="2600" b="1" dirty="0">
                <a:solidFill>
                  <a:prstClr val="black"/>
                </a:solidFill>
                <a:latin typeface="Calibri" panose="020F0502020204030204"/>
              </a:rPr>
              <a:t>Основные проектные линии:</a:t>
            </a:r>
            <a:endParaRPr lang="ru-RU" sz="2600" dirty="0">
              <a:solidFill>
                <a:prstClr val="black"/>
              </a:solidFill>
              <a:latin typeface="Calibri" panose="020F0502020204030204"/>
            </a:endParaRP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</a:pPr>
            <a:r>
              <a:rPr lang="ru-RU" sz="2600" dirty="0">
                <a:solidFill>
                  <a:prstClr val="black"/>
                </a:solidFill>
                <a:latin typeface="Calibri" panose="020F0502020204030204"/>
              </a:rPr>
              <a:t>1. Истоки и история нацизма;</a:t>
            </a: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</a:pPr>
            <a:r>
              <a:rPr lang="ru-RU" sz="2600" dirty="0">
                <a:solidFill>
                  <a:prstClr val="black"/>
                </a:solidFill>
                <a:latin typeface="Calibri" panose="020F0502020204030204"/>
              </a:rPr>
              <a:t>2. Неонацизм как социально-историческое явление;</a:t>
            </a: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</a:pPr>
            <a:r>
              <a:rPr lang="ru-RU" sz="2600" dirty="0">
                <a:solidFill>
                  <a:prstClr val="black"/>
                </a:solidFill>
                <a:latin typeface="Calibri" panose="020F0502020204030204"/>
              </a:rPr>
              <a:t>3. СВО и </a:t>
            </a:r>
            <a:r>
              <a:rPr lang="ru-RU" sz="2600" dirty="0" err="1">
                <a:solidFill>
                  <a:prstClr val="black"/>
                </a:solidFill>
                <a:latin typeface="Calibri" panose="020F0502020204030204"/>
              </a:rPr>
              <a:t>самарцы</a:t>
            </a:r>
            <a:r>
              <a:rPr lang="ru-RU" sz="26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</a:pPr>
            <a:r>
              <a:rPr lang="ru-RU" sz="2600" b="1" dirty="0">
                <a:solidFill>
                  <a:prstClr val="black"/>
                </a:solidFill>
                <a:latin typeface="Calibri" panose="020F0502020204030204"/>
              </a:rPr>
              <a:t>Целевая аудитория проекта:</a:t>
            </a:r>
            <a:r>
              <a:rPr lang="ru-RU" sz="2600" dirty="0">
                <a:solidFill>
                  <a:prstClr val="black"/>
                </a:solidFill>
                <a:latin typeface="Calibri" panose="020F0502020204030204"/>
              </a:rPr>
              <a:t> жители Самарской области.</a:t>
            </a:r>
          </a:p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</a:pPr>
            <a:r>
              <a:rPr lang="ru-RU" sz="2600" dirty="0">
                <a:solidFill>
                  <a:prstClr val="black"/>
                </a:solidFill>
                <a:latin typeface="Calibri" panose="020F0502020204030204"/>
              </a:rPr>
              <a:t>Проект реализуется на базе публичных библиотек Самарской области.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923" y="630621"/>
            <a:ext cx="10766469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61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644054" y="365125"/>
            <a:ext cx="57097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Наполнение проекта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55530" y="2132123"/>
            <a:ext cx="100268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Информационный стенд </a:t>
            </a: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(название проекта, логотип проекта, логотипы,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об истории нацизма и неонацизме, необходимости борьбы с ним, графическое изображение,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QR-коды информационных ресурсов, цитаты)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93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04" y="251888"/>
            <a:ext cx="4051332" cy="2816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63" y="3541987"/>
            <a:ext cx="3983421" cy="27695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05" y="3541987"/>
            <a:ext cx="4051332" cy="2822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3" y="251887"/>
            <a:ext cx="2701317" cy="6077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63" y="251887"/>
            <a:ext cx="3983421" cy="281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62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7070" y="402021"/>
            <a:ext cx="10018713" cy="428297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 МЦРБ им.И.Г.Зиненко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4200" b="10008"/>
          <a:stretch/>
        </p:blipFill>
        <p:spPr>
          <a:xfrm>
            <a:off x="4309242" y="1166647"/>
            <a:ext cx="4533652" cy="518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93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0738" y="1818290"/>
            <a:ext cx="10697179" cy="1198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Постоянно действующая </a:t>
            </a:r>
            <a:r>
              <a:rPr lang="ru-RU" sz="32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книжно</a:t>
            </a:r>
            <a:r>
              <a:rPr lang="ru-RU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-иллюстративная выставка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«Сила в правде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219" y="255553"/>
            <a:ext cx="5864860" cy="1322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29672" y="4074118"/>
            <a:ext cx="945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у все единое, других названий не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применять!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116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23697" y="712390"/>
            <a:ext cx="10121462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Тематика книг для выставки «Сила в правде»</a:t>
            </a:r>
          </a:p>
          <a:p>
            <a:r>
              <a:rPr lang="ru-RU" dirty="0" smtClean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 о подвигах взрослых и детей во время фашистской оккупации, о партизанском движении во время Великой Отечественной войны, о сплоченности людей против фашизма, независимо от национальности и политической принадлежности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возникновения и развития идеологии нацизма на территории Европы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Геноцид. Карательные операции гитлеровцев на оккупированных территориях в годы Великой Отечественной войны, действия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бандеровцев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территории современной Украины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Воспоминания узников фашистских лагерей, участников антифашистских движений на территории бывшего СССР, Восточной и западной Европы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Украинский неонацизм: эволюция современного зла со старыми корнями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Неонацизм, утверждение на территории Украины идеи национального превосходства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Экстремизм.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Бандеризация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Украины и террористические методы управления государством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Антология современной патриотической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поэзии.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212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1040524"/>
            <a:ext cx="942778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</a:rPr>
              <a:t>информация, посвящённая землякам-военнослужащим, в том числе участникам Афганской и Чеченской войн, специальной военной операции (с использованием предметного ряда из семейных архивов, фотоматериалов, материалов акции «Победный </a:t>
            </a:r>
            <a:r>
              <a:rPr lang="ru-RU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май)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endParaRPr lang="ru-RU" dirty="0" smtClean="0">
              <a:effectLst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</a:rPr>
              <a:t>литература об общероссийской культурной идентичности, укрепление традиционных российских духовно-нравственных ценностей</a:t>
            </a:r>
            <a:r>
              <a:rPr lang="ru-RU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endParaRPr lang="ru-RU" dirty="0" smtClean="0">
              <a:effectLst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списки рекомендуемой к прочтению литературы.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5848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150</TotalTime>
  <Words>522</Words>
  <Application>Microsoft Office PowerPoint</Application>
  <PresentationFormat>Широкоэкранный</PresentationFormat>
  <Paragraphs>67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Corbel</vt:lpstr>
      <vt:lpstr>Symbol</vt:lpstr>
      <vt:lpstr>Times New Roman</vt:lpstr>
      <vt:lpstr>Параллакс</vt:lpstr>
      <vt:lpstr>Районный семинар:  «Библиотека в условиях новой реальности: возможности, успешные практики» 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Информационный стенд МЦРБ им.И.Г.Зиненко</vt:lpstr>
      <vt:lpstr>Презентация PowerPoint</vt:lpstr>
      <vt:lpstr>Презентация PowerPoint</vt:lpstr>
      <vt:lpstr>Презентация PowerPoint</vt:lpstr>
      <vt:lpstr>Подборка материала по проекту «Сила в правде» </vt:lpstr>
      <vt:lpstr>Презентация PowerPoint</vt:lpstr>
      <vt:lpstr>Платно:</vt:lpstr>
      <vt:lpstr>Презентация PowerPoint</vt:lpstr>
      <vt:lpstr>Информационный стенд и выставка «Сила в правде»  МЦРБ им.И.Г.Зиненко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Районный семинар:  «Библиотека в условиях новой реальности: возможности, успешные практики»</dc:title>
  <dc:creator>Lenovo</dc:creator>
  <cp:lastModifiedBy>Lenovo</cp:lastModifiedBy>
  <cp:revision>15</cp:revision>
  <dcterms:created xsi:type="dcterms:W3CDTF">2023-03-16T18:28:24Z</dcterms:created>
  <dcterms:modified xsi:type="dcterms:W3CDTF">2023-03-17T04:34:55Z</dcterms:modified>
</cp:coreProperties>
</file>