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65" r:id="rId14"/>
    <p:sldId id="272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к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836712"/>
            <a:ext cx="8712968" cy="86177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/>
              <a:t>«Только смелым открыта дорога к звёздам»:</a:t>
            </a:r>
          </a:p>
          <a:p>
            <a:pPr algn="ctr"/>
            <a:r>
              <a:rPr lang="ru-RU" dirty="0" smtClean="0"/>
              <a:t>викторина, посвященная дню космонавтики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6257836"/>
            <a:ext cx="4499992" cy="6001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00" dirty="0" smtClean="0"/>
              <a:t>Составитель: ведущий библиограф отдела обслуживания, Екатерина </a:t>
            </a:r>
            <a:r>
              <a:rPr lang="ru-RU" sz="1100" dirty="0" err="1" smtClean="0"/>
              <a:t>Сизехина</a:t>
            </a:r>
            <a:endParaRPr lang="ru-RU" sz="1100" dirty="0" smtClean="0"/>
          </a:p>
          <a:p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к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590606" y="303623"/>
            <a:ext cx="8402884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Сразу же после возвращения из космоса, в какой город  отправили восстанавливаться Юрия Гагарина?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796897"/>
            <a:ext cx="137035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Москва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3601561"/>
            <a:ext cx="140364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Тула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4393649"/>
            <a:ext cx="140364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Оренбург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5157192"/>
            <a:ext cx="147565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Куйбышев</a:t>
            </a:r>
            <a:endParaRPr kumimoji="0" lang="ru-RU" sz="2000" b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Куйбышев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Рисунок 13" descr="куй.jpg"/>
          <p:cNvPicPr>
            <a:picLocks noChangeAspect="1"/>
          </p:cNvPicPr>
          <p:nvPr/>
        </p:nvPicPr>
        <p:blipFill>
          <a:blip r:embed="rId3" cstate="print"/>
          <a:srcRect t="4387" r="24549" b="3357"/>
          <a:stretch>
            <a:fillRect/>
          </a:stretch>
        </p:blipFill>
        <p:spPr>
          <a:xfrm>
            <a:off x="3389784" y="1673424"/>
            <a:ext cx="5754216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5125" grpId="0" animBg="1"/>
      <p:bldP spid="51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к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0"/>
            <a:ext cx="8568952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Открытие памятника ракете-носителю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Союз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произошло в каком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году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377425"/>
            <a:ext cx="162050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1973 году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313529"/>
            <a:ext cx="162050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1980 году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249633"/>
            <a:ext cx="162050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2001 году</a:t>
            </a:r>
            <a:endParaRPr kumimoji="0" lang="ru-RU" sz="2000" b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5257745"/>
            <a:ext cx="1606337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2011 году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Рисунок 10" descr="https://pbs.twimg.com/media/D38SlziX4AA9E-L.jpg"/>
          <p:cNvPicPr/>
          <p:nvPr/>
        </p:nvPicPr>
        <p:blipFill>
          <a:blip r:embed="rId3" cstate="print"/>
          <a:srcRect t="366"/>
          <a:stretch>
            <a:fillRect/>
          </a:stretch>
        </p:blipFill>
        <p:spPr bwMode="auto">
          <a:xfrm>
            <a:off x="4805636" y="1213992"/>
            <a:ext cx="4338364" cy="5644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5027167" y="6211669"/>
            <a:ext cx="4116833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Открытие памятника ракете-носителю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«Союз» произошло в 2001 году            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к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188640"/>
            <a:ext cx="8316416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Самарская компания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Кузнецов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специализирующаяся на выпуске двигателей для ракет-носителей, ведёт свою историю от московского завода, появившегося в 1912 году и делавшего моторы. Как он назывался?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2233409"/>
            <a:ext cx="262778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«Кузнецов»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169513"/>
            <a:ext cx="264630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«Завод Моторный»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105617"/>
            <a:ext cx="262778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«Гном»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5113729"/>
            <a:ext cx="262778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«Воздвиженский»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Г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8379" y="1581064"/>
            <a:ext cx="3495621" cy="5276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0" grpId="0" animBg="1"/>
      <p:bldP spid="41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к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208912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Сколько музеев </a:t>
            </a:r>
            <a:r>
              <a:rPr lang="ru-RU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Самаре, 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посвященных космосу?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636912"/>
            <a:ext cx="8771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2017385"/>
            <a:ext cx="853119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Один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2932080"/>
            <a:ext cx="663771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3817585"/>
            <a:ext cx="646203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4753689"/>
            <a:ext cx="114787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Четыре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д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5" y="1538515"/>
            <a:ext cx="3995936" cy="5319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4" grpId="0" animBg="1"/>
      <p:bldP spid="51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к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9552" y="0"/>
            <a:ext cx="8136905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ещё конструируют самарские ученые? 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916832"/>
            <a:ext cx="356388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Лунные челноки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2852936"/>
            <a:ext cx="363589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Канатка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до Луны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" y="3735705"/>
            <a:ext cx="363589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Кресло для полёта на Марс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013176"/>
            <a:ext cx="3635896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«Глаза» для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марсохода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5905817"/>
            <a:ext cx="363589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Пища для космонавтов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039544" y="4272677"/>
            <a:ext cx="4104456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пять вариантов верны</a:t>
            </a:r>
            <a:endParaRPr kumimoji="0" lang="ru-RU" sz="5400" b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animBg="1"/>
      <p:bldP spid="27652" grpId="0" animBg="1"/>
      <p:bldP spid="7" grpId="0" animBg="1"/>
      <p:bldP spid="27653" grpId="0" animBg="1"/>
      <p:bldP spid="276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к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спасми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к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0"/>
            <a:ext cx="5382344" cy="47705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108 минут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В скафандре, по-рабочему, как был, 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У Волги на виду, ему знакомой, 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На вспаханную землю он ступил 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И зашагал, растаптывая комья. 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На перелеске, пашни посмотрел. 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Земля! И вид ее не изменился. 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Сегодня в космос он с нее взлетел, 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Сегодня ж на нее и возвратился. 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Все так же низко облака бегут, 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Все также небо сосны стерегут, 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Все тот же день, 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Часов все та же мера... 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Прошло лишь сто, 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Сто с небольшим минут. 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А на Земле уже иная эра, 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Которую космический зовут</a:t>
            </a: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!..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/>
              <a:t>Вышеславский</a:t>
            </a:r>
            <a:r>
              <a:rPr lang="ru-RU" sz="1600" b="1" dirty="0" smtClean="0"/>
              <a:t> Л.</a:t>
            </a:r>
            <a:endParaRPr lang="ru-RU" sz="16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5461112"/>
            <a:ext cx="914400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Дорогие друзья, наступивший 2021 год назван юбилейным – недаром! В этом году по всей стране отмечаются эпохальные события,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юбилеи  главных космических достижений страны: среди них 60-летие полета Юрия Гагарина и 50-летие запуска на орбиту первой в мире пилотируемой станции «Салют». И этим грандиозным датам мы хотим посвятить нашу небольшую викторину. Ну, начнем!!!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«Поехали»!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к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8064896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Как переводится греческое слово «космос»? </a:t>
            </a:r>
            <a:endParaRPr lang="ru-RU" sz="40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143309"/>
            <a:ext cx="3923928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Мироздание, вселенная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3025497"/>
            <a:ext cx="392392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Человечность, духовность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3882242"/>
            <a:ext cx="392392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Путь, путешествие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4797152"/>
            <a:ext cx="392392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Величина, значительность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ПКП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648491"/>
            <a:ext cx="3203848" cy="5209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  <p:bldP spid="16386" grpId="0" animBg="1"/>
      <p:bldP spid="16387" grpId="0" animBg="1"/>
      <p:bldP spid="163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к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844824"/>
            <a:ext cx="1311385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Пифагор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5536" y="188640"/>
            <a:ext cx="8208912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Кто первым начал изучение космоса, используя телескоп?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2809472"/>
            <a:ext cx="2477385" cy="4035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Коперник Николай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3889593"/>
            <a:ext cx="3086679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Королев Сергей Павлович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4941168"/>
            <a:ext cx="241176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Галилей Галилео</a:t>
            </a:r>
            <a:endParaRPr kumimoji="0" lang="ru-RU" sz="2000" b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11" name="Рисунок 10" descr="гали.jpg"/>
          <p:cNvPicPr>
            <a:picLocks noChangeAspect="1"/>
          </p:cNvPicPr>
          <p:nvPr/>
        </p:nvPicPr>
        <p:blipFill>
          <a:blip r:embed="rId3" cstate="print"/>
          <a:srcRect l="-89" t="9632" b="4724"/>
          <a:stretch>
            <a:fillRect/>
          </a:stretch>
        </p:blipFill>
        <p:spPr>
          <a:xfrm>
            <a:off x="5076056" y="2132856"/>
            <a:ext cx="4067944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  <p:bldP spid="11266" grpId="0" animBg="1"/>
      <p:bldP spid="11267" grpId="0" animBg="1"/>
      <p:bldP spid="112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к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51520" y="404664"/>
            <a:ext cx="8532440" cy="72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Кого называют отцом космонавтики?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729353"/>
            <a:ext cx="1280479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Пифагора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2809473"/>
            <a:ext cx="472437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Циолковского Константина Эдуардовича</a:t>
            </a:r>
            <a:endParaRPr kumimoji="0" lang="ru-RU" sz="2000" b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4033609"/>
            <a:ext cx="2406813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Коперника Николая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5229200"/>
            <a:ext cx="2051719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Галилея Галилео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8" name="Рисунок 7" descr="циа.jpg"/>
          <p:cNvPicPr>
            <a:picLocks noChangeAspect="1"/>
          </p:cNvPicPr>
          <p:nvPr/>
        </p:nvPicPr>
        <p:blipFill>
          <a:blip r:embed="rId3" cstate="print"/>
          <a:srcRect l="6077" t="7350" r="4562" b="10101"/>
          <a:stretch>
            <a:fillRect/>
          </a:stretch>
        </p:blipFill>
        <p:spPr>
          <a:xfrm>
            <a:off x="4895528" y="1196752"/>
            <a:ext cx="4248472" cy="5661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к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116676"/>
            <a:ext cx="8136905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Назовите космонавта с позывным «Кедр»?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2132856"/>
            <a:ext cx="1871025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Армстронг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Нил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3212976"/>
            <a:ext cx="302127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Титов Герман Степанович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4221088"/>
            <a:ext cx="376333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Николаев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Андриян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Григорьевич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5301208"/>
            <a:ext cx="327585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Гагарин Юрий Алексеевич</a:t>
            </a:r>
            <a:endParaRPr kumimoji="0" lang="ru-RU" sz="2000" b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10" name="Рисунок 9" descr="gagarin-13.jpg"/>
          <p:cNvPicPr>
            <a:picLocks noChangeAspect="1"/>
          </p:cNvPicPr>
          <p:nvPr/>
        </p:nvPicPr>
        <p:blipFill>
          <a:blip r:embed="rId3" cstate="print"/>
          <a:srcRect l="4807" t="2751" r="4807" b="17703"/>
          <a:stretch>
            <a:fillRect/>
          </a:stretch>
        </p:blipFill>
        <p:spPr>
          <a:xfrm>
            <a:off x="4391472" y="1402632"/>
            <a:ext cx="4752528" cy="5455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0" grpId="0" animBg="1"/>
      <p:bldP spid="92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к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95536" y="188640"/>
            <a:ext cx="828092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Кто первым вышел из корабля в открытый космос?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377425"/>
            <a:ext cx="312066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Гагарин Юрий Алексеевич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457545"/>
            <a:ext cx="327647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Леонов Алексей Архипович</a:t>
            </a:r>
            <a:endParaRPr kumimoji="0" lang="ru-RU" sz="2000" b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4465657"/>
            <a:ext cx="4395947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Циолковский Константин Эдуардович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5617785"/>
            <a:ext cx="3872727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Комаров Владимир Михайлович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8" name="Рисунок 7" descr="лео.jpg"/>
          <p:cNvPicPr>
            <a:picLocks noChangeAspect="1"/>
          </p:cNvPicPr>
          <p:nvPr/>
        </p:nvPicPr>
        <p:blipFill>
          <a:blip r:embed="rId3" cstate="print"/>
          <a:srcRect l="24413" t="5901" r="25189" b="16002"/>
          <a:stretch>
            <a:fillRect/>
          </a:stretch>
        </p:blipFill>
        <p:spPr>
          <a:xfrm>
            <a:off x="4535488" y="1502024"/>
            <a:ext cx="4608512" cy="5355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к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352928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Название галактики, в которой мы живем?</a:t>
            </a:r>
            <a:endParaRPr lang="ru-RU" sz="40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351638"/>
            <a:ext cx="370790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Большое Магелланово Облако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3284984"/>
            <a:ext cx="1895519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Галактика Боде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365104"/>
            <a:ext cx="2712153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Галактика Млечный Путь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5401761"/>
            <a:ext cx="270510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Галактика Андромеды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13" name="Рисунок 12" descr="мл.jpg"/>
          <p:cNvPicPr>
            <a:picLocks noChangeAspect="1"/>
          </p:cNvPicPr>
          <p:nvPr/>
        </p:nvPicPr>
        <p:blipFill>
          <a:blip r:embed="rId3" cstate="print"/>
          <a:srcRect l="12445" t="1050" r="24013" b="25850"/>
          <a:stretch>
            <a:fillRect/>
          </a:stretch>
        </p:blipFill>
        <p:spPr>
          <a:xfrm>
            <a:off x="3851920" y="1844824"/>
            <a:ext cx="5292080" cy="5013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к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9512" y="224688"/>
            <a:ext cx="864096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Фамилия авиаконструктора, который спроектировал первые ракеты?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2142728"/>
            <a:ext cx="421196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685584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Туполев Андрей Николаевич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3097505"/>
            <a:ext cx="413995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685584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Королёв Сергей Павлович</a:t>
            </a:r>
            <a:endParaRPr kumimoji="0" lang="ru-RU" sz="2000" b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177625"/>
            <a:ext cx="421196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685584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Лавочкин Семён Алексеевич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157192"/>
            <a:ext cx="4211960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Сухой Павел Осипович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кор.jpg"/>
          <p:cNvPicPr>
            <a:picLocks noChangeAspect="1"/>
          </p:cNvPicPr>
          <p:nvPr/>
        </p:nvPicPr>
        <p:blipFill>
          <a:blip r:embed="rId3" cstate="print"/>
          <a:srcRect l="27950" t="5901" r="32675" b="2751"/>
          <a:stretch>
            <a:fillRect/>
          </a:stretch>
        </p:blipFill>
        <p:spPr>
          <a:xfrm>
            <a:off x="5543600" y="593304"/>
            <a:ext cx="3600400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457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50</cp:revision>
  <dcterms:modified xsi:type="dcterms:W3CDTF">2021-03-05T07:05:40Z</dcterms:modified>
</cp:coreProperties>
</file>